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826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0B83-776C-F8CD-3505-CBA0D818B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FCBF3-2956-D1C9-FCB2-6A48ADBFB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D8FF8-88BC-F4E1-16FB-4AAA0146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2D04-3323-60CD-4FA0-7047CA78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19935-D9BB-A41C-F99F-94F7945C5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1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2AFCB-B5CA-9294-8C0F-98C533A9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953FC-97AA-A8DC-AD0C-9E06D814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192D9-A3A2-BECE-9C90-80F647B9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E35E-3F15-A009-A3F0-25ECC30E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A5FFE-E043-4323-D546-DFC1CAF2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057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B6780A-4DC0-D44A-950C-311D1EC65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6752F-5AF4-2507-7680-E8843344F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64741-0F2D-EE7B-4C8F-E360F92F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7C152-452E-6D2B-8C7B-FB16AC17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FAE9-2779-275F-71FA-CFCF55A3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7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P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B2F7CF-481F-CD39-0C15-A1D021C8A5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" y="0"/>
            <a:ext cx="12191999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257DB89-CFDA-370A-F43F-545BC20B5C25}"/>
              </a:ext>
            </a:extLst>
          </p:cNvPr>
          <p:cNvSpPr/>
          <p:nvPr userDrawn="1"/>
        </p:nvSpPr>
        <p:spPr>
          <a:xfrm>
            <a:off x="7" y="0"/>
            <a:ext cx="12191999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>
              <a:latin typeface="TheSansOffice" panose="020B0503040302060204" pitchFamily="34" charset="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CCE68003-E007-481A-83D1-DBB6D223A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292361"/>
            <a:ext cx="11328200" cy="533465"/>
          </a:xfrm>
        </p:spPr>
        <p:txBody>
          <a:bodyPr/>
          <a:lstStyle>
            <a:lvl1pPr>
              <a:defRPr sz="2667" baseline="0">
                <a:solidFill>
                  <a:srgbClr val="BED730"/>
                </a:solidFill>
                <a:latin typeface="TheSansOffice" panose="020B0503040302060204" pitchFamily="34" charset="0"/>
              </a:defRPr>
            </a:lvl1pPr>
          </a:lstStyle>
          <a:p>
            <a:r>
              <a:rPr lang="en-US"/>
              <a:t>TITLE OF THE SLIDE GOES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28207F-CAC6-072C-CFAB-75B3AEA15768}"/>
              </a:ext>
            </a:extLst>
          </p:cNvPr>
          <p:cNvSpPr txBox="1"/>
          <p:nvPr userDrawn="1"/>
        </p:nvSpPr>
        <p:spPr>
          <a:xfrm>
            <a:off x="325628" y="6483569"/>
            <a:ext cx="1783155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3" b="0" i="1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Sify Confidential </a:t>
            </a:r>
            <a:endParaRPr kumimoji="0" lang="en-IN" sz="933" b="0" i="1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2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6DCA-D569-0A2D-6A54-8014AEA4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2FFE0-62E1-1192-66FE-EF2120893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53312-D8CF-7A7D-C941-1E727601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686C6-82B8-F20F-E009-B4BFDA29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DA755-C291-855F-C64C-13844F38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76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6258B-8A46-51EB-E1F8-93EFA5FB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BE711-C892-242A-5D39-A71DF8BE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1CFD5-AFE3-09F6-FD2F-5A784C9B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95065-C412-1D48-8A24-D790A5C7C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3B31D-CA89-C54F-70CE-3F2DF81D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890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0531-EEB6-BC5D-ECA6-B2718BA1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E7160-6B68-5B20-1C2B-A22F95615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D7728-B76E-D4D6-C9EE-D7EB595D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889B9-F8AF-6683-4EAF-E9A80F25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6DCE3-7C96-416C-7E6E-F8AB2A44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F13D-77BF-47DF-AD22-287CC687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435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3BF1-215B-F4B1-D1D4-F17BF960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247E7-5136-3386-5191-6240FC21E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820C3-1447-6D3A-A0B1-6220B104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5CF25-3AF2-DE39-B833-1D6C647C7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837A0-9525-6952-726F-39268B3CA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44C75-A364-FF98-AB2B-7E5CA66F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B5A719-2399-4B9C-E269-2A0439D0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BD980-F0F1-814E-98FB-406CF25A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84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E78F-B50B-8298-25AF-BE1126AA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8D7D2-69F1-72C9-B9F1-F35DC0AA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A94DD-E116-6799-3245-9180105C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57172-417E-A237-5BEA-3AEA12A8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8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8D33E-0D51-6EDE-F469-AEE80CC3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85951-57C9-E804-BEEE-FE793C03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5522D-BEE6-3364-7F7C-E1A78D23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37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BA34-6CE1-0A72-F243-3EA5046E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30D-7D89-6715-6C2D-A1E2CD3A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FEB68-9ADC-999D-664D-84AED23BC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B1BD9-E85F-45DE-A396-77B22520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92249-0830-1A83-443B-A9BCA392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A7FCD-A246-D020-1ECF-8483C4899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18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1673-97D0-6DD2-1C31-96906D98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02EAE-9FF5-398C-1811-0FC44CC5D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CA22C-53CB-9D90-D655-878F2B554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A42C8-60CA-C872-0B42-D52D2022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6934B-B533-95E5-AB5F-3912063D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53B67-C0F4-B3F1-7496-D50584AE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80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ABE87-55BE-A4D1-0C9F-C65EF393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7EBDD-4793-659B-5442-BBC3CB768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092C-7C4F-1F47-EF61-FCD39927D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3D8AC4-08A3-4085-9E68-01A286F3EA57}" type="datetimeFigureOut">
              <a:rPr lang="en-IN" smtClean="0"/>
              <a:t>27-05-2025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28578-79A9-AE88-77F6-33ACBE667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79FB3-01C7-9E30-21FA-E17E7F9DD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F563A-1AFD-4F40-8AD8-73846937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78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ndit.rahul@sifycorp.com" TargetMode="External"/><Relationship Id="rId2" Type="http://schemas.openxmlformats.org/officeDocument/2006/relationships/hyperlink" Target="http://as9583.peeringdb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77EF-60E9-4884-524F-4E1A01F8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Sify peering details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786329-D5F6-F06B-65FF-104C21997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41636"/>
              </p:ext>
            </p:extLst>
          </p:nvPr>
        </p:nvGraphicFramePr>
        <p:xfrm>
          <a:off x="432000" y="870006"/>
          <a:ext cx="10747629" cy="57059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211848">
                  <a:extLst>
                    <a:ext uri="{9D8B030D-6E8A-4147-A177-3AD203B41FA5}">
                      <a16:colId xmlns:a16="http://schemas.microsoft.com/office/drawing/2014/main" val="1315671146"/>
                    </a:ext>
                  </a:extLst>
                </a:gridCol>
                <a:gridCol w="7535781">
                  <a:extLst>
                    <a:ext uri="{9D8B030D-6E8A-4147-A177-3AD203B41FA5}">
                      <a16:colId xmlns:a16="http://schemas.microsoft.com/office/drawing/2014/main" val="2175044130"/>
                    </a:ext>
                  </a:extLst>
                </a:gridCol>
              </a:tblGrid>
              <a:tr h="551477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ASN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SG" sz="1900" b="0" u="none" strike="noStrike" cap="none" dirty="0">
                          <a:solidFill>
                            <a:schemeClr val="tx1"/>
                          </a:solidFill>
                          <a:sym typeface="Calibri"/>
                        </a:rPr>
                        <a:t>9583</a:t>
                      </a:r>
                      <a:endParaRPr lang="en-SG" sz="1900" b="0" u="none" strike="noStrike" cap="none" dirty="0">
                        <a:solidFill>
                          <a:schemeClr val="tx1"/>
                        </a:solidFill>
                        <a:latin typeface="Aptos" panose="020B0004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3580507530"/>
                  </a:ext>
                </a:extLst>
              </a:tr>
              <a:tr h="551477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Traffic Profile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48539183"/>
                  </a:ext>
                </a:extLst>
              </a:tr>
              <a:tr h="551477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Traffic Volume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900" b="0" kern="1200" dirty="0">
                          <a:solidFill>
                            <a:schemeClr val="tx1"/>
                          </a:solidFill>
                          <a:effectLst/>
                        </a:rPr>
                        <a:t>500-1000Gbps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2893721291"/>
                  </a:ext>
                </a:extLst>
              </a:tr>
              <a:tr h="551477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Peering Policy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00" b="0" u="sng" kern="1200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http://as9583.peeringdb.com</a:t>
                      </a: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3403044579"/>
                  </a:ext>
                </a:extLst>
              </a:tr>
              <a:tr h="1564610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Peering Locations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Rabale, Airoli</a:t>
                      </a:r>
                      <a:r>
                        <a:rPr lang="en-US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Vashi, Noida, Chennai, Hyderabad, Bangalore, Kolkata, Bhubaneshwar, Chandigarh, Vizag, Ludhiana, Barailiy, Tuticorin, Vijayawada, Madurai, Ranchi, Kochi, Thiruvananthapuram, Amritsar, Salem, Jalandhar, Siliguri, Aurangabad</a:t>
                      </a:r>
                      <a:endParaRPr lang="en-IN" sz="1900" b="0" i="0" u="none" strike="noStrik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309807053"/>
                  </a:ext>
                </a:extLst>
              </a:tr>
              <a:tr h="762345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Peeringdb Entry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00" b="0" u="sng" kern="1200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http://as9583.peeringdb.com</a:t>
                      </a:r>
                      <a:endParaRPr kumimoji="0" lang="en-US" sz="19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958632757"/>
                  </a:ext>
                </a:extLst>
              </a:tr>
              <a:tr h="1030591"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Contact Information</a:t>
                      </a:r>
                      <a:endParaRPr lang="en-US" sz="19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>
                      <a:lvl1pPr marL="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457085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914174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1371259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182834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2285430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2742512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3199601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3656686" algn="l" defTabSz="91417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Ajith KA </a:t>
                      </a:r>
                      <a:r>
                        <a:rPr lang="en-US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(Technical Support) - </a:t>
                      </a: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ajith.kadharmoideen@sifycorp.com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Rahul Pandit (Sales) - </a:t>
                      </a: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pandit.rahul@sifycorp.com</a:t>
                      </a:r>
                      <a:r>
                        <a:rPr lang="en-IN" sz="19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Harshit Kapoor (Product)- harshit.kapoor@sifycorp.com</a:t>
                      </a:r>
                      <a:endParaRPr lang="en-IN" sz="1900" b="0" i="0" u="none" strike="noStrik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359711515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5D7A0B7-6D2D-22AB-5463-6C51DAF13F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6743" y="0"/>
            <a:ext cx="1166515" cy="71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TheSansOffice</vt:lpstr>
      <vt:lpstr>Trebuchet MS</vt:lpstr>
      <vt:lpstr>Office Theme</vt:lpstr>
      <vt:lpstr>Sify peering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Harshit Kapoor</dc:creator>
  <cp:lastModifiedBy>Harshit Kapoor</cp:lastModifiedBy>
  <cp:revision>2</cp:revision>
  <dcterms:created xsi:type="dcterms:W3CDTF">2025-05-27T05:32:07Z</dcterms:created>
  <dcterms:modified xsi:type="dcterms:W3CDTF">2025-05-27T05:36:32Z</dcterms:modified>
</cp:coreProperties>
</file>