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B83980-9F44-49D2-B9F0-8788F311E28F}" v="2" dt="2025-05-25T01:12:19.1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03"/>
    <p:restoredTop sz="94635"/>
  </p:normalViewPr>
  <p:slideViewPr>
    <p:cSldViewPr snapToGrid="0">
      <p:cViewPr varScale="1">
        <p:scale>
          <a:sx n="63" d="100"/>
          <a:sy n="63" d="100"/>
        </p:scale>
        <p:origin x="6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nkaj Chaturvedi" userId="38d5d1d8fd003f29" providerId="LiveId" clId="{A9B83980-9F44-49D2-B9F0-8788F311E28F}"/>
    <pc:docChg chg="custSel modSld">
      <pc:chgData name="Pankaj Chaturvedi" userId="38d5d1d8fd003f29" providerId="LiveId" clId="{A9B83980-9F44-49D2-B9F0-8788F311E28F}" dt="2025-05-25T01:12:19.150" v="452"/>
      <pc:docMkLst>
        <pc:docMk/>
      </pc:docMkLst>
      <pc:sldChg chg="delSp modSp mod">
        <pc:chgData name="Pankaj Chaturvedi" userId="38d5d1d8fd003f29" providerId="LiveId" clId="{A9B83980-9F44-49D2-B9F0-8788F311E28F}" dt="2025-05-25T01:12:19.150" v="452"/>
        <pc:sldMkLst>
          <pc:docMk/>
          <pc:sldMk cId="101079087" sldId="256"/>
        </pc:sldMkLst>
        <pc:spChg chg="mod">
          <ac:chgData name="Pankaj Chaturvedi" userId="38d5d1d8fd003f29" providerId="LiveId" clId="{A9B83980-9F44-49D2-B9F0-8788F311E28F}" dt="2025-05-25T01:10:30.588" v="446" actId="20577"/>
          <ac:spMkLst>
            <pc:docMk/>
            <pc:sldMk cId="101079087" sldId="256"/>
            <ac:spMk id="2" creationId="{E3136AAB-6E1D-25C5-A387-7BD1E9F15824}"/>
          </ac:spMkLst>
        </pc:spChg>
        <pc:spChg chg="del mod">
          <ac:chgData name="Pankaj Chaturvedi" userId="38d5d1d8fd003f29" providerId="LiveId" clId="{A9B83980-9F44-49D2-B9F0-8788F311E28F}" dt="2025-05-25T01:10:50.940" v="447" actId="478"/>
          <ac:spMkLst>
            <pc:docMk/>
            <pc:sldMk cId="101079087" sldId="256"/>
            <ac:spMk id="3" creationId="{9EE4B552-13EA-DE4E-9B56-D61B7DD57209}"/>
          </ac:spMkLst>
        </pc:spChg>
        <pc:spChg chg="del mod">
          <ac:chgData name="Pankaj Chaturvedi" userId="38d5d1d8fd003f29" providerId="LiveId" clId="{A9B83980-9F44-49D2-B9F0-8788F311E28F}" dt="2025-05-25T01:09:27.050" v="15" actId="478"/>
          <ac:spMkLst>
            <pc:docMk/>
            <pc:sldMk cId="101079087" sldId="256"/>
            <ac:spMk id="4" creationId="{CCD97DB5-D614-E537-37EA-DFEB667FD771}"/>
          </ac:spMkLst>
        </pc:spChg>
        <pc:graphicFrameChg chg="mod modGraphic">
          <ac:chgData name="Pankaj Chaturvedi" userId="38d5d1d8fd003f29" providerId="LiveId" clId="{A9B83980-9F44-49D2-B9F0-8788F311E28F}" dt="2025-05-25T01:12:19.150" v="452"/>
          <ac:graphicFrameMkLst>
            <pc:docMk/>
            <pc:sldMk cId="101079087" sldId="256"/>
            <ac:graphicFrameMk id="12" creationId="{BE40050D-599F-93B4-10FE-792B863CA949}"/>
          </ac:graphicFrameMkLst>
        </pc:graphicFrameChg>
        <pc:picChg chg="del">
          <ac:chgData name="Pankaj Chaturvedi" userId="38d5d1d8fd003f29" providerId="LiveId" clId="{A9B83980-9F44-49D2-B9F0-8788F311E28F}" dt="2025-05-25T01:09:18.659" v="0" actId="478"/>
          <ac:picMkLst>
            <pc:docMk/>
            <pc:sldMk cId="101079087" sldId="256"/>
            <ac:picMk id="13" creationId="{0EBA39A1-B9B8-D415-DB3B-80EECC99931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947E4-3929-2870-9803-BA2CE4593A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851354-6058-B954-3780-21690B11B7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BE1B4E-1B0E-76A8-4108-29B860B76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923A1-CAA7-904C-BA58-A020DCAA5B9C}" type="datetimeFigureOut">
              <a:rPr lang="en-US" smtClean="0"/>
              <a:t>5/26/2025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473202-443D-6D7B-6575-BB5CA9951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75BF80-46C6-68B2-7BDE-0BAA46DF0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843E-9158-C341-A4B1-CE847C215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888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D3158-F473-B307-7AFE-0DCABCDAD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92865E-FBB2-EA53-4551-413E9516FB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4A49E7-3503-9939-F4F8-9BD6BD8D0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923A1-CAA7-904C-BA58-A020DCAA5B9C}" type="datetimeFigureOut">
              <a:rPr lang="en-US" smtClean="0"/>
              <a:t>5/26/2025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05E784-C389-6FE7-D433-EF1008A62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3259F8-5835-1579-D11E-FF8430033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843E-9158-C341-A4B1-CE847C215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20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E73DEF-6587-941B-6CD7-5301DB30A5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F2F940-BFA7-4FB8-E0A6-E6648145EB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ED804D-784A-5172-1567-C17BA2A74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923A1-CAA7-904C-BA58-A020DCAA5B9C}" type="datetimeFigureOut">
              <a:rPr lang="en-US" smtClean="0"/>
              <a:t>5/26/2025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709A26-AC70-F689-B37C-2282F352C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19081B-79D8-5E4B-50CC-9D4C64CD0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843E-9158-C341-A4B1-CE847C215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579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F7EBE-B008-9566-43FA-52E66EA30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BDCA7-09D3-A6D2-06A2-C1B5A5417C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EE3D75-C365-2A25-0E4D-76000ABEA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923A1-CAA7-904C-BA58-A020DCAA5B9C}" type="datetimeFigureOut">
              <a:rPr lang="en-US" smtClean="0"/>
              <a:t>5/26/2025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D18074-AA35-A983-4207-ED4991458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7F741B-4BCC-13AD-EF54-CAAB6401C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843E-9158-C341-A4B1-CE847C215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661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43D26-C5E0-84EE-1091-D893C026F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8F74CB-0D50-6F0F-F363-75AAAE9745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924307-520B-A5FD-6D30-51A1B60F2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923A1-CAA7-904C-BA58-A020DCAA5B9C}" type="datetimeFigureOut">
              <a:rPr lang="en-US" smtClean="0"/>
              <a:t>5/26/2025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AFB280-A6DD-B879-E87F-0BA3EC216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A6F87C-0CB7-19FF-6150-510A83A89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843E-9158-C341-A4B1-CE847C215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47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A9683-DC3A-B40F-87D8-D71237C65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F7558D-FD89-9A02-9CF9-6A365FCFC1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5AE4A7-60AB-2857-941F-BD4CC64A3A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E29039-6EE2-D49B-1A66-A96953680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923A1-CAA7-904C-BA58-A020DCAA5B9C}" type="datetimeFigureOut">
              <a:rPr lang="en-US" smtClean="0"/>
              <a:t>5/26/2025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6FD70A-4D1C-5579-B4A6-EAFBEF0E0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AF79C5-C3FC-70BF-99DA-FF5F84F9C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843E-9158-C341-A4B1-CE847C215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997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5CF8C-EF12-C816-3478-D4A033E35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9835C9-5CDD-316E-6CA9-44DC062D4E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830750-EBD8-E9E0-A9EF-9C35122181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19865D-0A03-4FA5-FB87-2703A589E5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9DB4D2-0EF9-5B31-2392-0E18AB9A6F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7FCE5D-17AF-9C04-6518-D5828EDA7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923A1-CAA7-904C-BA58-A020DCAA5B9C}" type="datetimeFigureOut">
              <a:rPr lang="en-US" smtClean="0"/>
              <a:t>5/26/2025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44FDC1-9ABD-D9C8-D233-EF195BA27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CCE349-BA52-F0F6-0688-BFC372F87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843E-9158-C341-A4B1-CE847C215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492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C590B2-1068-6E52-21A9-FEF6FB44E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9688DF-E5E7-E551-A86F-169C39496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923A1-CAA7-904C-BA58-A020DCAA5B9C}" type="datetimeFigureOut">
              <a:rPr lang="en-US" smtClean="0"/>
              <a:t>5/26/2025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0F1F99-8971-5197-D48F-045C5A92F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AEE325-A641-59A9-6431-6C207A9F3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843E-9158-C341-A4B1-CE847C215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269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AD3F04-36EC-5779-17B9-D2A8199F1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923A1-CAA7-904C-BA58-A020DCAA5B9C}" type="datetimeFigureOut">
              <a:rPr lang="en-US" smtClean="0"/>
              <a:t>5/26/2025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FCA531-BCD2-D90C-8C29-4382B2C3E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44D553-4BD1-43E1-00AA-2E6EAE91B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843E-9158-C341-A4B1-CE847C215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122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B6850-DBC7-F807-938F-D2917A263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44D6B2-DFF9-1187-80A4-2D7D0D5E0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CA962F-A444-B93E-E705-5EE30C556E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04E20D-4E6F-6AE2-2060-13F64BF6C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923A1-CAA7-904C-BA58-A020DCAA5B9C}" type="datetimeFigureOut">
              <a:rPr lang="en-US" smtClean="0"/>
              <a:t>5/26/2025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B3B77D-96E9-0D57-2423-5E985A5DF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BB4DCC-9DCF-8926-73A9-1AB58655C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843E-9158-C341-A4B1-CE847C215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126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4BF86-F155-ACA7-868F-21BB921EA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7D1D62-014F-3EFD-A925-0EBFB2976F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DF5898-85B1-20E2-4EBB-F02DD652F3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841AB9-423C-43CA-F57D-2799FFD28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923A1-CAA7-904C-BA58-A020DCAA5B9C}" type="datetimeFigureOut">
              <a:rPr lang="en-US" smtClean="0"/>
              <a:t>5/26/2025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FDC1E3-3EA0-D32D-029C-CF8034BA6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6545C4-8CA2-0D84-7EC4-61392854F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843E-9158-C341-A4B1-CE847C215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935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C73A0C-0773-C554-FAD5-660900DD6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44765F-7C80-27D7-3725-6899024EC6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8598E5-7E16-3EB8-32B4-0157600F58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DB923A1-CAA7-904C-BA58-A020DCAA5B9C}" type="datetimeFigureOut">
              <a:rPr lang="en-US" smtClean="0"/>
              <a:t>5/26/2025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A79EF3-CA55-39AC-DBBB-6393BB17AE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682CEA-6FF6-4E63-331E-E6FC7F61CD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648843E-9158-C341-A4B1-CE847C215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945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eringdb.com/ix/2587" TargetMode="External"/><Relationship Id="rId2" Type="http://schemas.openxmlformats.org/officeDocument/2006/relationships/hyperlink" Target="https://www.peeringdb.com/ix/832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36AAB-6E1D-25C5-A387-7BD1E9F158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15410" y="761386"/>
            <a:ext cx="6596743" cy="250371"/>
          </a:xfrm>
        </p:spPr>
        <p:txBody>
          <a:bodyPr>
            <a:noAutofit/>
          </a:bodyPr>
          <a:lstStyle/>
          <a:p>
            <a:r>
              <a:rPr lang="en-US" sz="2400" dirty="0" smtClean="0"/>
              <a:t>DE-CIX INDIA</a:t>
            </a:r>
            <a:endParaRPr lang="en-US" sz="2400" dirty="0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BE40050D-599F-93B4-10FE-792B863CA9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2015762"/>
              </p:ext>
            </p:extLst>
          </p:nvPr>
        </p:nvGraphicFramePr>
        <p:xfrm>
          <a:off x="838202" y="1280370"/>
          <a:ext cx="10551160" cy="557763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644781">
                  <a:extLst>
                    <a:ext uri="{9D8B030D-6E8A-4147-A177-3AD203B41FA5}">
                      <a16:colId xmlns:a16="http://schemas.microsoft.com/office/drawing/2014/main" val="1315671146"/>
                    </a:ext>
                  </a:extLst>
                </a:gridCol>
                <a:gridCol w="7906379">
                  <a:extLst>
                    <a:ext uri="{9D8B030D-6E8A-4147-A177-3AD203B41FA5}">
                      <a16:colId xmlns:a16="http://schemas.microsoft.com/office/drawing/2014/main" val="2175044130"/>
                    </a:ext>
                  </a:extLst>
                </a:gridCol>
              </a:tblGrid>
              <a:tr h="394438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/>
                        <a:t>ASN</a:t>
                      </a: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AS59200</a:t>
                      </a:r>
                      <a:endParaRPr lang="en-IN" sz="18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580507530"/>
                  </a:ext>
                </a:extLst>
              </a:tr>
              <a:tr h="37236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</a:rPr>
                        <a:t>Traffic Profile</a:t>
                      </a:r>
                      <a:endParaRPr lang="en-US"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Diverse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48539183"/>
                  </a:ext>
                </a:extLst>
              </a:tr>
              <a:tr h="37236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+mj-lt"/>
                        </a:rPr>
                        <a:t>Traffic Volume</a:t>
                      </a:r>
                      <a:endParaRPr lang="en-US" dirty="0">
                        <a:latin typeface="+mj-lt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600" dirty="0" smtClean="0"/>
                        <a:t>11 TB (as per international measurement standards)</a:t>
                      </a:r>
                      <a:endParaRPr lang="en-US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893721291"/>
                  </a:ext>
                </a:extLst>
              </a:tr>
              <a:tr h="37236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+mj-lt"/>
                        </a:rPr>
                        <a:t>Peering Policy</a:t>
                      </a:r>
                      <a:endParaRPr lang="en-US" dirty="0">
                        <a:latin typeface="+mj-lt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Open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403044579"/>
                  </a:ext>
                </a:extLst>
              </a:tr>
              <a:tr h="1420044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</a:rPr>
                        <a:t>Peering Locations</a:t>
                      </a:r>
                      <a:endParaRPr lang="en-US"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dk1"/>
                          </a:solidFill>
                          <a:latin typeface="+mj-lt"/>
                          <a:cs typeface="Arial" panose="020B0604020202020204" pitchFamily="34" charset="0"/>
                        </a:rPr>
                        <a:t>1.Mumbai</a:t>
                      </a:r>
                      <a:r>
                        <a:rPr lang="en-US" sz="1600" dirty="0" smtClean="0">
                          <a:solidFill>
                            <a:schemeClr val="dk1"/>
                          </a:solidFill>
                          <a:latin typeface="+mj-lt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600" dirty="0" smtClean="0">
                          <a:solidFill>
                            <a:schemeClr val="dk1"/>
                          </a:solidFill>
                          <a:latin typeface="+mj-lt"/>
                          <a:cs typeface="Arial" panose="020B0604020202020204" pitchFamily="34" charset="0"/>
                        </a:rPr>
                      </a:br>
                      <a:r>
                        <a:rPr lang="en-US" sz="1600" dirty="0" smtClean="0">
                          <a:solidFill>
                            <a:schemeClr val="dk1"/>
                          </a:solidFill>
                          <a:latin typeface="+mj-lt"/>
                          <a:cs typeface="Arial" panose="020B0604020202020204" pitchFamily="34" charset="0"/>
                        </a:rPr>
                        <a:t>2.Delhi</a:t>
                      </a:r>
                      <a:r>
                        <a:rPr lang="en-US" sz="1600" dirty="0" smtClean="0">
                          <a:solidFill>
                            <a:schemeClr val="dk1"/>
                          </a:solidFill>
                          <a:latin typeface="+mj-lt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600" dirty="0" smtClean="0">
                          <a:solidFill>
                            <a:schemeClr val="dk1"/>
                          </a:solidFill>
                          <a:latin typeface="+mj-lt"/>
                          <a:cs typeface="Arial" panose="020B0604020202020204" pitchFamily="34" charset="0"/>
                        </a:rPr>
                      </a:br>
                      <a:r>
                        <a:rPr lang="en-US" sz="1600" dirty="0" smtClean="0">
                          <a:solidFill>
                            <a:schemeClr val="dk1"/>
                          </a:solidFill>
                          <a:latin typeface="+mj-lt"/>
                          <a:cs typeface="Arial" panose="020B0604020202020204" pitchFamily="34" charset="0"/>
                        </a:rPr>
                        <a:t>3.Chennai</a:t>
                      </a:r>
                      <a:r>
                        <a:rPr lang="en-US" sz="1600" baseline="0" dirty="0" smtClean="0">
                          <a:solidFill>
                            <a:schemeClr val="dk1"/>
                          </a:solidFill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aseline="0" dirty="0" smtClean="0">
                          <a:solidFill>
                            <a:schemeClr val="dk1"/>
                          </a:solidFill>
                          <a:latin typeface="+mj-lt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600" baseline="0" dirty="0" smtClean="0">
                          <a:solidFill>
                            <a:schemeClr val="dk1"/>
                          </a:solidFill>
                          <a:latin typeface="+mj-lt"/>
                          <a:cs typeface="Arial" panose="020B0604020202020204" pitchFamily="34" charset="0"/>
                        </a:rPr>
                      </a:br>
                      <a:r>
                        <a:rPr lang="en-US" sz="1600" baseline="0" dirty="0" smtClean="0">
                          <a:solidFill>
                            <a:schemeClr val="dk1"/>
                          </a:solidFill>
                          <a:latin typeface="+mj-lt"/>
                          <a:cs typeface="Arial" panose="020B0604020202020204" pitchFamily="34" charset="0"/>
                        </a:rPr>
                        <a:t>4.Kolkata </a:t>
                      </a:r>
                      <a:r>
                        <a:rPr lang="en-US" sz="1600" baseline="0" dirty="0" smtClean="0">
                          <a:solidFill>
                            <a:schemeClr val="dk1"/>
                          </a:solidFill>
                          <a:latin typeface="+mj-lt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600" baseline="0" dirty="0" smtClean="0">
                          <a:solidFill>
                            <a:schemeClr val="dk1"/>
                          </a:solidFill>
                          <a:latin typeface="+mj-lt"/>
                          <a:cs typeface="Arial" panose="020B0604020202020204" pitchFamily="34" charset="0"/>
                        </a:rPr>
                      </a:br>
                      <a:r>
                        <a:rPr lang="en-US" sz="1600" baseline="0" dirty="0" smtClean="0">
                          <a:solidFill>
                            <a:schemeClr val="dk1"/>
                          </a:solidFill>
                          <a:latin typeface="+mj-lt"/>
                          <a:cs typeface="Arial" panose="020B0604020202020204" pitchFamily="34" charset="0"/>
                        </a:rPr>
                        <a:t>5.Hyderabad</a:t>
                      </a:r>
                      <a:r>
                        <a:rPr lang="en-US" sz="1600" baseline="0" dirty="0" smtClean="0">
                          <a:solidFill>
                            <a:schemeClr val="dk1"/>
                          </a:solidFill>
                          <a:latin typeface="+mj-lt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600" baseline="0" dirty="0" smtClean="0">
                          <a:solidFill>
                            <a:schemeClr val="dk1"/>
                          </a:solidFill>
                          <a:latin typeface="+mj-lt"/>
                          <a:cs typeface="Arial" panose="020B0604020202020204" pitchFamily="34" charset="0"/>
                        </a:rPr>
                      </a:br>
                      <a:r>
                        <a:rPr lang="en-US" sz="1600" baseline="0" dirty="0" smtClean="0">
                          <a:solidFill>
                            <a:schemeClr val="dk1"/>
                          </a:solidFill>
                          <a:latin typeface="+mj-lt"/>
                          <a:cs typeface="Arial" panose="020B0604020202020204" pitchFamily="34" charset="0"/>
                        </a:rPr>
                        <a:t>6.Bengaluru</a:t>
                      </a:r>
                      <a:endParaRPr lang="en-US" sz="1600" dirty="0">
                        <a:solidFill>
                          <a:schemeClr val="dk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09807053"/>
                  </a:ext>
                </a:extLst>
              </a:tr>
              <a:tr h="152523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</a:rPr>
                        <a:t>Peeringdb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</a:rPr>
                        <a:t> Entry</a:t>
                      </a:r>
                      <a:endParaRPr lang="en-US"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5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u="sng" spc="-10" dirty="0" smtClean="0">
                          <a:solidFill>
                            <a:srgbClr val="6B9F23"/>
                          </a:solidFill>
                          <a:uFill>
                            <a:solidFill>
                              <a:srgbClr val="6B9F23"/>
                            </a:solidFill>
                          </a:uFill>
                          <a:latin typeface="+mn-lt"/>
                          <a:cs typeface="Calibri"/>
                          <a:hlinkClick r:id="rId2"/>
                        </a:rPr>
                        <a:t>https://www.peeringdb.com/ix/832</a:t>
                      </a:r>
                      <a:r>
                        <a:rPr lang="en-IN" sz="1400" u="sng" spc="-10" dirty="0" smtClean="0">
                          <a:solidFill>
                            <a:srgbClr val="6B9F23"/>
                          </a:solidFill>
                          <a:uFill>
                            <a:solidFill>
                              <a:srgbClr val="6B9F23"/>
                            </a:solidFill>
                          </a:uFill>
                          <a:latin typeface="+mn-lt"/>
                          <a:cs typeface="Calibri"/>
                        </a:rPr>
                        <a:t>, </a:t>
                      </a:r>
                      <a:br>
                        <a:rPr lang="en-IN" sz="1400" u="sng" spc="-10" dirty="0" smtClean="0">
                          <a:solidFill>
                            <a:srgbClr val="6B9F23"/>
                          </a:solidFill>
                          <a:uFill>
                            <a:solidFill>
                              <a:srgbClr val="6B9F23"/>
                            </a:solidFill>
                          </a:uFill>
                          <a:latin typeface="+mn-lt"/>
                          <a:cs typeface="Calibri"/>
                        </a:rPr>
                      </a:br>
                      <a:r>
                        <a:rPr lang="en-IN" sz="1400" u="sng" spc="-20" dirty="0" smtClean="0">
                          <a:solidFill>
                            <a:srgbClr val="6B9F23"/>
                          </a:solidFill>
                          <a:uFill>
                            <a:solidFill>
                              <a:srgbClr val="6B9F23"/>
                            </a:solidFill>
                          </a:uFill>
                          <a:latin typeface="+mn-lt"/>
                          <a:cs typeface="Calibri"/>
                          <a:hlinkClick r:id="rId3"/>
                        </a:rPr>
                        <a:t>https://www.peeringdb.com/ix/2587</a:t>
                      </a:r>
                      <a:endParaRPr lang="en-IN" sz="1400" dirty="0" smtClean="0">
                        <a:latin typeface="Calibri"/>
                        <a:cs typeface="Calibri"/>
                      </a:endParaRPr>
                    </a:p>
                    <a:p>
                      <a:pPr marL="9144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5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u="sng" spc="-20" dirty="0" smtClean="0">
                          <a:solidFill>
                            <a:srgbClr val="6B9F23"/>
                          </a:solidFill>
                          <a:uFill>
                            <a:solidFill>
                              <a:srgbClr val="6B9F23"/>
                            </a:solidFill>
                          </a:uFill>
                          <a:latin typeface="+mn-lt"/>
                          <a:cs typeface="Calibri"/>
                        </a:rPr>
                        <a:t>https://www.peeringdb.com/ix/2588</a:t>
                      </a:r>
                      <a:endParaRPr lang="en-IN" sz="1400" dirty="0" smtClean="0">
                        <a:latin typeface="+mn-lt"/>
                        <a:cs typeface="Calibri"/>
                      </a:endParaRPr>
                    </a:p>
                    <a:p>
                      <a:pPr marL="9144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5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u="sng" spc="-20" dirty="0" smtClean="0">
                          <a:solidFill>
                            <a:srgbClr val="6B9F23"/>
                          </a:solidFill>
                          <a:uFill>
                            <a:solidFill>
                              <a:srgbClr val="6B9F23"/>
                            </a:solidFill>
                          </a:uFill>
                          <a:latin typeface="+mn-lt"/>
                          <a:cs typeface="Calibri"/>
                        </a:rPr>
                        <a:t>https://www.peeringdb.com/ix/2589</a:t>
                      </a:r>
                      <a:endParaRPr lang="en-IN" sz="1400" dirty="0" smtClean="0">
                        <a:latin typeface="+mn-lt"/>
                        <a:cs typeface="Calibri"/>
                      </a:endParaRPr>
                    </a:p>
                    <a:p>
                      <a:pPr marL="9144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58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u="sng" spc="-20" dirty="0" smtClean="0">
                          <a:solidFill>
                            <a:srgbClr val="6B9F23"/>
                          </a:solidFill>
                          <a:uFill>
                            <a:solidFill>
                              <a:srgbClr val="6B9F23"/>
                            </a:solidFill>
                          </a:uFill>
                          <a:latin typeface="+mn-lt"/>
                          <a:cs typeface="Calibri"/>
                        </a:rPr>
                        <a:t>https://www.peeringdb.com/ix/4263</a:t>
                      </a:r>
                      <a:endParaRPr lang="en-IN" sz="1400" dirty="0" smtClean="0">
                        <a:latin typeface="+mn-lt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endParaRPr lang="en-IN" sz="1400" dirty="0">
                        <a:latin typeface="Calibri"/>
                        <a:cs typeface="Calibri"/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58632757"/>
                  </a:ext>
                </a:extLst>
              </a:tr>
              <a:tr h="37236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</a:rPr>
                        <a:t>Contact Information</a:t>
                      </a:r>
                      <a:endParaRPr lang="en-US"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 smtClean="0">
                          <a:solidFill>
                            <a:schemeClr val="dk1"/>
                          </a:solidFill>
                        </a:rPr>
                        <a:t>SUDHIR</a:t>
                      </a:r>
                      <a:r>
                        <a:rPr lang="en-US" sz="1600" baseline="0" dirty="0" smtClean="0">
                          <a:solidFill>
                            <a:schemeClr val="dk1"/>
                          </a:solidFill>
                        </a:rPr>
                        <a:t> KUNDER – 9867591722 </a:t>
                      </a:r>
                      <a:endParaRPr lang="en-US" sz="1600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597115154"/>
                  </a:ext>
                </a:extLst>
              </a:tr>
            </a:tbl>
          </a:graphicData>
        </a:graphic>
      </p:graphicFrame>
      <p:pic>
        <p:nvPicPr>
          <p:cNvPr id="1026" name="Picture 2">
            <a:extLst>
              <a:ext uri="{FF2B5EF4-FFF2-40B4-BE49-F238E27FC236}">
                <a16:creationId xmlns:a16="http://schemas.microsoft.com/office/drawing/2014/main" id="{683B10E5-3EFC-C0BA-A4B6-63C046BAF5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293" y="60234"/>
            <a:ext cx="2550459" cy="1039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6199" y="-6447"/>
            <a:ext cx="1173163" cy="1173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79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36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 Theme</vt:lpstr>
      <vt:lpstr>DE-CIX INDIA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Akamai Technologies</dc:title>
  <dc:creator>Ghosh, Shouvick</dc:creator>
  <cp:lastModifiedBy>De-Cix</cp:lastModifiedBy>
  <cp:revision>12</cp:revision>
  <dcterms:created xsi:type="dcterms:W3CDTF">2024-04-22T08:59:35Z</dcterms:created>
  <dcterms:modified xsi:type="dcterms:W3CDTF">2025-05-26T08:18:53Z</dcterms:modified>
</cp:coreProperties>
</file>