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B83980-9F44-49D2-B9F0-8788F311E28F}" v="2" dt="2025-05-25T01:12:19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08"/>
    <p:restoredTop sz="94664"/>
  </p:normalViewPr>
  <p:slideViewPr>
    <p:cSldViewPr snapToGrid="0">
      <p:cViewPr varScale="1">
        <p:scale>
          <a:sx n="81" d="100"/>
          <a:sy n="81" d="100"/>
        </p:scale>
        <p:origin x="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kaj Chaturvedi" userId="38d5d1d8fd003f29" providerId="LiveId" clId="{A9B83980-9F44-49D2-B9F0-8788F311E28F}"/>
    <pc:docChg chg="custSel modSld">
      <pc:chgData name="Pankaj Chaturvedi" userId="38d5d1d8fd003f29" providerId="LiveId" clId="{A9B83980-9F44-49D2-B9F0-8788F311E28F}" dt="2025-05-25T01:12:19.150" v="452"/>
      <pc:docMkLst>
        <pc:docMk/>
      </pc:docMkLst>
      <pc:sldChg chg="delSp modSp mod">
        <pc:chgData name="Pankaj Chaturvedi" userId="38d5d1d8fd003f29" providerId="LiveId" clId="{A9B83980-9F44-49D2-B9F0-8788F311E28F}" dt="2025-05-25T01:12:19.150" v="452"/>
        <pc:sldMkLst>
          <pc:docMk/>
          <pc:sldMk cId="101079087" sldId="256"/>
        </pc:sldMkLst>
        <pc:spChg chg="mod">
          <ac:chgData name="Pankaj Chaturvedi" userId="38d5d1d8fd003f29" providerId="LiveId" clId="{A9B83980-9F44-49D2-B9F0-8788F311E28F}" dt="2025-05-25T01:10:30.588" v="446" actId="20577"/>
          <ac:spMkLst>
            <pc:docMk/>
            <pc:sldMk cId="101079087" sldId="256"/>
            <ac:spMk id="2" creationId="{E3136AAB-6E1D-25C5-A387-7BD1E9F15824}"/>
          </ac:spMkLst>
        </pc:spChg>
        <pc:spChg chg="del mod">
          <ac:chgData name="Pankaj Chaturvedi" userId="38d5d1d8fd003f29" providerId="LiveId" clId="{A9B83980-9F44-49D2-B9F0-8788F311E28F}" dt="2025-05-25T01:10:50.940" v="447" actId="478"/>
          <ac:spMkLst>
            <pc:docMk/>
            <pc:sldMk cId="101079087" sldId="256"/>
            <ac:spMk id="3" creationId="{9EE4B552-13EA-DE4E-9B56-D61B7DD57209}"/>
          </ac:spMkLst>
        </pc:spChg>
        <pc:spChg chg="del mod">
          <ac:chgData name="Pankaj Chaturvedi" userId="38d5d1d8fd003f29" providerId="LiveId" clId="{A9B83980-9F44-49D2-B9F0-8788F311E28F}" dt="2025-05-25T01:09:27.050" v="15" actId="478"/>
          <ac:spMkLst>
            <pc:docMk/>
            <pc:sldMk cId="101079087" sldId="256"/>
            <ac:spMk id="4" creationId="{CCD97DB5-D614-E537-37EA-DFEB667FD771}"/>
          </ac:spMkLst>
        </pc:spChg>
        <pc:graphicFrameChg chg="mod modGraphic">
          <ac:chgData name="Pankaj Chaturvedi" userId="38d5d1d8fd003f29" providerId="LiveId" clId="{A9B83980-9F44-49D2-B9F0-8788F311E28F}" dt="2025-05-25T01:12:19.150" v="452"/>
          <ac:graphicFrameMkLst>
            <pc:docMk/>
            <pc:sldMk cId="101079087" sldId="256"/>
            <ac:graphicFrameMk id="12" creationId="{BE40050D-599F-93B4-10FE-792B863CA949}"/>
          </ac:graphicFrameMkLst>
        </pc:graphicFrameChg>
        <pc:picChg chg="del">
          <ac:chgData name="Pankaj Chaturvedi" userId="38d5d1d8fd003f29" providerId="LiveId" clId="{A9B83980-9F44-49D2-B9F0-8788F311E28F}" dt="2025-05-25T01:09:18.659" v="0" actId="478"/>
          <ac:picMkLst>
            <pc:docMk/>
            <pc:sldMk cId="101079087" sldId="256"/>
            <ac:picMk id="13" creationId="{0EBA39A1-B9B8-D415-DB3B-80EECC9993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47E4-3929-2870-9803-BA2CE4593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51354-6058-B954-3780-21690B11B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E1B4E-1B0E-76A8-4108-29B860B7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3202-443D-6D7B-6575-BB5CA995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5BF80-46C6-68B2-7BDE-0BAA46DF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8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7EBE-B008-9566-43FA-52E66EA3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DCA7-09D3-A6D2-06A2-C1B5A5417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E3D75-C365-2A25-0E4D-76000ABEA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18074-AA35-A983-4207-ED499145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741B-4BCC-13AD-EF54-CAAB6401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6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3D26-C5E0-84EE-1091-D893C026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F74CB-0D50-6F0F-F363-75AAAE974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24307-520B-A5FD-6D30-51A1B60F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FB280-A6DD-B879-E87F-0BA3EC216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6F87C-0CB7-19FF-6150-510A83A8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9683-DC3A-B40F-87D8-D71237C6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7558D-FD89-9A02-9CF9-6A365FCFC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AE4A7-60AB-2857-941F-BD4CC64A3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29039-6EE2-D49B-1A66-A9695368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D70A-4D1C-5579-B4A6-EAFBEF0E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F79C5-C3FC-70BF-99DA-FF5F84F9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9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CF8C-EF12-C816-3478-D4A033E3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835C9-5CDD-316E-6CA9-44DC062D4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0750-EBD8-E9E0-A9EF-9C3512218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9865D-0A03-4FA5-FB87-2703A589E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DB4D2-0EF9-5B31-2392-0E18AB9A6F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FCE5D-17AF-9C04-6518-D5828EDA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44FDC1-9ABD-D9C8-D233-EF195BA2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CE349-BA52-F0F6-0688-BFC372F8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9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90B2-1068-6E52-21A9-FEF6FB44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688DF-E5E7-E551-A86F-169C39496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F1F99-8971-5197-D48F-045C5A92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EE325-A641-59A9-6431-6C207A9F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6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D3F04-36EC-5779-17B9-D2A8199F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CA531-BCD2-D90C-8C29-4382B2C3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4D553-4BD1-43E1-00AA-2E6EAE91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2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6850-DBC7-F807-938F-D2917A26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4D6B2-DFF9-1187-80A4-2D7D0D5E0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A962F-A444-B93E-E705-5EE30C556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20D-4E6F-6AE2-2060-13F64BF6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3B77D-96E9-0D57-2423-5E985A5D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B4DCC-9DCF-8926-73A9-1AB58655C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2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BF86-F155-ACA7-868F-21BB921E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D1D62-014F-3EFD-A925-0EBFB2976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5898-85B1-20E2-4EBB-F02DD652F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1AB9-423C-43CA-F57D-2799FFD2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DC1E3-3EA0-D32D-029C-CF8034BA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545C4-8CA2-0D84-7EC4-61392854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3158-F473-B307-7AFE-0DCABCDA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2865E-FBB2-EA53-4551-413E9516F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A49E7-3503-9939-F4F8-9BD6BD8D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5E784-C389-6FE7-D433-EF1008A6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59F8-5835-1579-D11E-FF843003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2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73DEF-6587-941B-6CD7-5301DB30A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2F940-BFA7-4FB8-E0A6-E6648145E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804D-784A-5172-1567-C17BA2A7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09A26-AC70-F689-B37C-2282F352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9081B-79D8-5E4B-50CC-9D4C64CD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73A0C-0773-C554-FAD5-660900DD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4765F-7C80-27D7-3725-6899024EC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598E5-7E16-3EB8-32B4-0157600F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923A1-CAA7-904C-BA58-A020DCAA5B9C}" type="datetimeFigureOut">
              <a:rPr lang="en-US" smtClean="0"/>
              <a:t>5/26/25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9EF3-CA55-39AC-DBBB-6393BB17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82CEA-6FF6-4E63-331E-E6FC7F61C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4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peeringdb.com/ix/1623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peeringdb.com/ix/26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sales@ams-ix.net" TargetMode="External"/><Relationship Id="rId4" Type="http://schemas.openxmlformats.org/officeDocument/2006/relationships/hyperlink" Target="https://www.peeringdb.com/ix/38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6AAB-6E1D-25C5-A387-7BD1E9F15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7514" y="1349829"/>
            <a:ext cx="6596743" cy="250371"/>
          </a:xfrm>
        </p:spPr>
        <p:txBody>
          <a:bodyPr>
            <a:noAutofit/>
          </a:bodyPr>
          <a:lstStyle/>
          <a:p>
            <a:r>
              <a:rPr lang="en-US" sz="3600" b="1" dirty="0"/>
              <a:t>AMS-IX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E40050D-599F-93B4-10FE-792B863CA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38529"/>
              </p:ext>
            </p:extLst>
          </p:nvPr>
        </p:nvGraphicFramePr>
        <p:xfrm>
          <a:off x="838200" y="1825624"/>
          <a:ext cx="9267497" cy="436972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44781">
                  <a:extLst>
                    <a:ext uri="{9D8B030D-6E8A-4147-A177-3AD203B41FA5}">
                      <a16:colId xmlns:a16="http://schemas.microsoft.com/office/drawing/2014/main" val="1315671146"/>
                    </a:ext>
                  </a:extLst>
                </a:gridCol>
                <a:gridCol w="6622716">
                  <a:extLst>
                    <a:ext uri="{9D8B030D-6E8A-4147-A177-3AD203B41FA5}">
                      <a16:colId xmlns:a16="http://schemas.microsoft.com/office/drawing/2014/main" val="2175044130"/>
                    </a:ext>
                  </a:extLst>
                </a:gridCol>
              </a:tblGrid>
              <a:tr h="5819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/>
                        <a:t>ASN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SG" sz="16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1200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80507530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Traffic Profile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CDNs- 60%, Cloud services-15%, DNS traffic- 5-10%, Enterprise- 5%, Other- 5%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Inbound Traffic- 70-80% and Outbound traffic- 20-30%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48539183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Traffic Volume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Amsterdam- 14TB+ , APAC- 400G+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93721291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Peering Policy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Route Server- Bird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03044579"/>
                  </a:ext>
                </a:extLst>
              </a:tr>
              <a:tr h="73403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Peering Locations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Amsterdam,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APAC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Mumbai, Hyderabad, Kolkata, Bangkok, Singapore, Hongkong, Manila, Kuching.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Africa-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Lagos, Djibouti.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 East- 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Cairo, Manama, Muscat.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America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Bay area, Chicago, Caribbean 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9807053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</a:rPr>
                        <a:t>Peeringdb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 Entry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https://www.peeringdb.com/ix/26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hlinkClick r:id="rId3"/>
                        </a:rPr>
                        <a:t>https://www.peeringdb.com/ix/1623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hlinkClick r:id="rId4"/>
                        </a:rPr>
                        <a:t>https://www.peeringdb.com/ix/3800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58632757"/>
                  </a:ext>
                </a:extLst>
              </a:tr>
              <a:tr h="5819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Contact Information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hlinkClick r:id="rId5"/>
                        </a:rPr>
                        <a:t>sales@ams-ix.net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9711515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83B10E5-3EFC-C0BA-A4B6-63C046BA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3" y="60234"/>
            <a:ext cx="2550459" cy="103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7">
            <a:extLst>
              <a:ext uri="{FF2B5EF4-FFF2-40B4-BE49-F238E27FC236}">
                <a16:creationId xmlns:a16="http://schemas.microsoft.com/office/drawing/2014/main" id="{210511C8-F557-AA32-5562-6D4418BCE3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97" y="38643"/>
            <a:ext cx="1686841" cy="15799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7E3E9D-3E3B-5338-6B7E-6708D3F832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1061" y="3205230"/>
            <a:ext cx="1405477" cy="1979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458C09-EC6F-4066-52CE-369BED733024}"/>
              </a:ext>
            </a:extLst>
          </p:cNvPr>
          <p:cNvSpPr txBox="1"/>
          <p:nvPr/>
        </p:nvSpPr>
        <p:spPr>
          <a:xfrm>
            <a:off x="10651061" y="5268136"/>
            <a:ext cx="6101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L" b="1" dirty="0"/>
              <a:t>Rohit Yadav</a:t>
            </a:r>
          </a:p>
        </p:txBody>
      </p:sp>
    </p:spTree>
    <p:extLst>
      <p:ext uri="{BB962C8B-B14F-4D97-AF65-F5344CB8AC3E}">
        <p14:creationId xmlns:p14="http://schemas.microsoft.com/office/powerpoint/2010/main" val="10107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133</Words>
  <Application>Microsoft Macintosh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AMS-IX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Akamai Technologies</dc:title>
  <dc:creator>Ghosh, Shouvick</dc:creator>
  <cp:lastModifiedBy>Rohit Yadav</cp:lastModifiedBy>
  <cp:revision>10</cp:revision>
  <dcterms:created xsi:type="dcterms:W3CDTF">2024-04-22T08:59:35Z</dcterms:created>
  <dcterms:modified xsi:type="dcterms:W3CDTF">2025-05-26T08:32:41Z</dcterms:modified>
</cp:coreProperties>
</file>