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35"/>
  </p:normalViewPr>
  <p:slideViewPr>
    <p:cSldViewPr snapToGrid="0">
      <p:cViewPr varScale="1">
        <p:scale>
          <a:sx n="67" d="100"/>
          <a:sy n="67" d="100"/>
        </p:scale>
        <p:origin x="6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947E4-3929-2870-9803-BA2CE4593A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851354-6058-B954-3780-21690B11B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E1B4E-1B0E-76A8-4108-29B860B76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3202-443D-6D7B-6575-BB5CA995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5BF80-46C6-68B2-7BDE-0BAA46DF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88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7EBE-B008-9566-43FA-52E66EA3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BDCA7-09D3-A6D2-06A2-C1B5A5417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EE3D75-C365-2A25-0E4D-76000ABEA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18074-AA35-A983-4207-ED4991458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741B-4BCC-13AD-EF54-CAAB6401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6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43D26-C5E0-84EE-1091-D893C026F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8F74CB-0D50-6F0F-F363-75AAAE974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24307-520B-A5FD-6D30-51A1B60F2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FB280-A6DD-B879-E87F-0BA3EC216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6F87C-0CB7-19FF-6150-510A83A89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A9683-DC3A-B40F-87D8-D71237C65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7558D-FD89-9A02-9CF9-6A365FCFC1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5AE4A7-60AB-2857-941F-BD4CC64A3A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29039-6EE2-D49B-1A66-A96953680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FD70A-4D1C-5579-B4A6-EAFBEF0E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F79C5-C3FC-70BF-99DA-FF5F84F9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97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5CF8C-EF12-C816-3478-D4A033E3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835C9-5CDD-316E-6CA9-44DC062D4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0750-EBD8-E9E0-A9EF-9C3512218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9865D-0A03-4FA5-FB87-2703A589E5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9DB4D2-0EF9-5B31-2392-0E18AB9A6F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FCE5D-17AF-9C04-6518-D5828EDA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44FDC1-9ABD-D9C8-D233-EF195BA27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CE349-BA52-F0F6-0688-BFC372F87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9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90B2-1068-6E52-21A9-FEF6FB44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688DF-E5E7-E551-A86F-169C39496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F1F99-8971-5197-D48F-045C5A92F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EE325-A641-59A9-6431-6C207A9F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69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AD3F04-36EC-5779-17B9-D2A8199F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FCA531-BCD2-D90C-8C29-4382B2C3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4D553-4BD1-43E1-00AA-2E6EAE91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22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B6850-DBC7-F807-938F-D2917A26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44D6B2-DFF9-1187-80A4-2D7D0D5E0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A962F-A444-B93E-E705-5EE30C556E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4E20D-4E6F-6AE2-2060-13F64BF6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B3B77D-96E9-0D57-2423-5E985A5DF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B4DCC-9DCF-8926-73A9-1AB58655C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2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BF86-F155-ACA7-868F-21BB921E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7D1D62-014F-3EFD-A925-0EBFB2976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F5898-85B1-20E2-4EBB-F02DD652F3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1AB9-423C-43CA-F57D-2799FFD28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DC1E3-3EA0-D32D-029C-CF8034BA6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6545C4-8CA2-0D84-7EC4-61392854F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D3158-F473-B307-7AFE-0DCABCDAD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92865E-FBB2-EA53-4551-413E9516F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A49E7-3503-9939-F4F8-9BD6BD8D0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05E784-C389-6FE7-D433-EF1008A6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259F8-5835-1579-D11E-FF843003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20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73DEF-6587-941B-6CD7-5301DB30A5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2F940-BFA7-4FB8-E0A6-E6648145EB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D804D-784A-5172-1567-C17BA2A7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09A26-AC70-F689-B37C-2282F352C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9081B-79D8-5E4B-50CC-9D4C64CD0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9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73A0C-0773-C554-FAD5-660900DD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44765F-7C80-27D7-3725-6899024EC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598E5-7E16-3EB8-32B4-0157600F58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B923A1-CAA7-904C-BA58-A020DCAA5B9C}" type="datetimeFigureOut">
              <a:rPr lang="en-US" smtClean="0"/>
              <a:t>5/26/2025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79EF3-CA55-39AC-DBBB-6393BB17AE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82CEA-6FF6-4E63-331E-E6FC7F61C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8843E-9158-C341-A4B1-CE847C215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4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E40050D-599F-93B4-10FE-792B863CA9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95397"/>
              </p:ext>
            </p:extLst>
          </p:nvPr>
        </p:nvGraphicFramePr>
        <p:xfrm>
          <a:off x="922020" y="1407857"/>
          <a:ext cx="10347960" cy="40232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92410">
                  <a:extLst>
                    <a:ext uri="{9D8B030D-6E8A-4147-A177-3AD203B41FA5}">
                      <a16:colId xmlns:a16="http://schemas.microsoft.com/office/drawing/2014/main" val="1315671146"/>
                    </a:ext>
                  </a:extLst>
                </a:gridCol>
                <a:gridCol w="7255550">
                  <a:extLst>
                    <a:ext uri="{9D8B030D-6E8A-4147-A177-3AD203B41FA5}">
                      <a16:colId xmlns:a16="http://schemas.microsoft.com/office/drawing/2014/main" val="2175044130"/>
                    </a:ext>
                  </a:extLst>
                </a:gridCol>
              </a:tblGrid>
              <a:tr h="3128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/>
                        <a:t>ASN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rPr lang="en-SG" sz="2400" b="1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  <a:sym typeface="Calibri"/>
                        </a:rPr>
                        <a:t>AS18229, AS150008, AS46071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80507530"/>
                  </a:ext>
                </a:extLst>
              </a:tr>
              <a:tr h="3128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Traffic Profile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kern="1200" noProof="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Balanced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48539183"/>
                  </a:ext>
                </a:extLst>
              </a:tr>
              <a:tr h="3128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Traffic Volume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~2Tbps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93721291"/>
                  </a:ext>
                </a:extLst>
              </a:tr>
              <a:tr h="31280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Peering Policy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 noProof="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Open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03044579"/>
                  </a:ext>
                </a:extLst>
              </a:tr>
              <a:tr h="21507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Peering Locations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All Major IXs in India ( Mumbai, Hyderabad, Delhi, Chennai, Kolkata, Lucknow and Patna)</a:t>
                      </a:r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09807053"/>
                  </a:ext>
                </a:extLst>
              </a:tr>
              <a:tr h="26069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</a:rPr>
                        <a:t>Peeringdb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 Entry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https://www.peeringdb.com/asn/18229</a:t>
                      </a:r>
                      <a:endParaRPr sz="2400" b="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58632757"/>
                  </a:ext>
                </a:extLst>
              </a:tr>
              <a:tr h="26069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</a:rPr>
                        <a:t>Contact Information</a:t>
                      </a:r>
                      <a:endParaRPr lang="en-US" dirty="0"/>
                    </a:p>
                  </a:txBody>
                  <a:tcPr marL="91425" marR="91425" marT="91425" marB="914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j-lt"/>
                          <a:ea typeface="+mj-ea"/>
                          <a:cs typeface="+mj-cs"/>
                        </a:rPr>
                        <a:t>Vivin.varghese@ctrls.in / Vipul.kumar@ctrls.in</a:t>
                      </a:r>
                      <a:endParaRPr sz="2400" b="0" kern="1200" dirty="0">
                        <a:solidFill>
                          <a:schemeClr val="tx1"/>
                        </a:solidFill>
                        <a:latin typeface="+mj-lt"/>
                        <a:ea typeface="+mj-ea"/>
                        <a:cs typeface="+mj-cs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9711515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683B10E5-3EFC-C0BA-A4B6-63C046BAF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3" y="60234"/>
            <a:ext cx="2550459" cy="103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16;p3">
            <a:extLst>
              <a:ext uri="{FF2B5EF4-FFF2-40B4-BE49-F238E27FC236}">
                <a16:creationId xmlns:a16="http://schemas.microsoft.com/office/drawing/2014/main" id="{1E3F65CD-46F8-417E-9658-5CCF2339963A}"/>
              </a:ext>
            </a:extLst>
          </p:cNvPr>
          <p:cNvSpPr txBox="1"/>
          <p:nvPr/>
        </p:nvSpPr>
        <p:spPr>
          <a:xfrm>
            <a:off x="658585" y="5575730"/>
            <a:ext cx="8435275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Updates: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Recently become Google Verified Peering Provider : Gold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Open to peering at Kochi, Bhuwaneshwar &amp; Ahmedabad in Q2 2025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3231EC-68BA-4F9E-9BE7-364F16596329}"/>
              </a:ext>
            </a:extLst>
          </p:cNvPr>
          <p:cNvGrpSpPr/>
          <p:nvPr/>
        </p:nvGrpSpPr>
        <p:grpSpPr>
          <a:xfrm>
            <a:off x="10437173" y="5463330"/>
            <a:ext cx="1194534" cy="1403165"/>
            <a:chOff x="253999" y="723900"/>
            <a:chExt cx="2378363" cy="3043252"/>
          </a:xfrm>
        </p:grpSpPr>
        <p:pic>
          <p:nvPicPr>
            <p:cNvPr id="14" name="Picture 8" descr="A person wearing glasses and a blue shirt&#10;&#10;Description automatically generated">
              <a:extLst>
                <a:ext uri="{FF2B5EF4-FFF2-40B4-BE49-F238E27FC236}">
                  <a16:creationId xmlns:a16="http://schemas.microsoft.com/office/drawing/2014/main" id="{525055E6-BE8B-4594-AB29-AE314B9E8D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7310" y="723900"/>
              <a:ext cx="2286381" cy="233911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C7B6AD8-520F-4FF0-A416-7E9C8915D557}"/>
                </a:ext>
              </a:extLst>
            </p:cNvPr>
            <p:cNvSpPr txBox="1"/>
            <p:nvPr/>
          </p:nvSpPr>
          <p:spPr>
            <a:xfrm>
              <a:off x="253999" y="3259349"/>
              <a:ext cx="2378363" cy="50780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800">
                  <a:latin typeface="Helvetica CE"/>
                  <a:cs typeface="Calibri"/>
                </a:rPr>
                <a:t>VIPUL KUMAR</a:t>
              </a:r>
              <a:endParaRPr lang="en-US" sz="80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7E039E2-054C-4E6C-8C35-B54EE438D68F}"/>
              </a:ext>
            </a:extLst>
          </p:cNvPr>
          <p:cNvGrpSpPr/>
          <p:nvPr/>
        </p:nvGrpSpPr>
        <p:grpSpPr>
          <a:xfrm>
            <a:off x="9274437" y="5477381"/>
            <a:ext cx="1194534" cy="1359586"/>
            <a:chOff x="253999" y="723900"/>
            <a:chExt cx="2378363" cy="2993111"/>
          </a:xfrm>
        </p:grpSpPr>
        <p:pic>
          <p:nvPicPr>
            <p:cNvPr id="17" name="Picture 8" descr="A person in a blue suit&#10;&#10;Description automatically generated">
              <a:extLst>
                <a:ext uri="{FF2B5EF4-FFF2-40B4-BE49-F238E27FC236}">
                  <a16:creationId xmlns:a16="http://schemas.microsoft.com/office/drawing/2014/main" id="{75B4DCD6-0575-4378-ADED-2B421EC00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310" y="723900"/>
              <a:ext cx="2286381" cy="233911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732C81-871B-4609-B973-CBAD0C510DBA}"/>
                </a:ext>
              </a:extLst>
            </p:cNvPr>
            <p:cNvSpPr txBox="1"/>
            <p:nvPr/>
          </p:nvSpPr>
          <p:spPr>
            <a:xfrm>
              <a:off x="253999" y="3242714"/>
              <a:ext cx="2378363" cy="4742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800" dirty="0">
                  <a:latin typeface="Helvetica CE"/>
                  <a:cs typeface="Calibri"/>
                </a:rPr>
                <a:t>VIVIN VARGHESE</a:t>
              </a:r>
              <a:endParaRPr lang="en-US" sz="800" dirty="0"/>
            </a:p>
          </p:txBody>
        </p:sp>
      </p:grpSp>
      <p:pic>
        <p:nvPicPr>
          <p:cNvPr id="20" name="Graphic 48">
            <a:extLst>
              <a:ext uri="{FF2B5EF4-FFF2-40B4-BE49-F238E27FC236}">
                <a16:creationId xmlns:a16="http://schemas.microsoft.com/office/drawing/2014/main" id="{670F06BD-63A2-5CFA-7510-CD9F75EDD4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63217" y="303320"/>
            <a:ext cx="1794113" cy="101719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4D659E3-110E-4A23-9D57-DFB223D6E9C5}"/>
              </a:ext>
            </a:extLst>
          </p:cNvPr>
          <p:cNvSpPr txBox="1"/>
          <p:nvPr/>
        </p:nvSpPr>
        <p:spPr>
          <a:xfrm>
            <a:off x="2800344" y="9185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CtrlS Datacenters Ltd</a:t>
            </a:r>
          </a:p>
        </p:txBody>
      </p:sp>
    </p:spTree>
    <p:extLst>
      <p:ext uri="{BB962C8B-B14F-4D97-AF65-F5344CB8AC3E}">
        <p14:creationId xmlns:p14="http://schemas.microsoft.com/office/powerpoint/2010/main" val="101079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97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Helvetica CE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Akamai Technologies</dc:title>
  <dc:creator>Ghosh, Shouvick</dc:creator>
  <cp:lastModifiedBy>Vipul Kumar</cp:lastModifiedBy>
  <cp:revision>12</cp:revision>
  <dcterms:created xsi:type="dcterms:W3CDTF">2024-04-22T08:59:35Z</dcterms:created>
  <dcterms:modified xsi:type="dcterms:W3CDTF">2025-05-26T13:00:03Z</dcterms:modified>
</cp:coreProperties>
</file>